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mp>
</file>

<file path=ppt/media/image2.tmp>
</file>

<file path=ppt/media/image3.tmp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28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9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3489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24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8643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24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7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52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11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67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94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94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18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9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MagicToon</a:t>
            </a:r>
            <a:r>
              <a:rPr lang="en-US" dirty="0"/>
              <a:t>: A 2D-to-3D Creative Cartoon Modeling System with Mobile 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Hery</a:t>
            </a:r>
            <a:r>
              <a:rPr lang="en-US" dirty="0"/>
              <a:t> </a:t>
            </a:r>
            <a:r>
              <a:rPr lang="en-US" dirty="0" err="1"/>
              <a:t>Nugroho</a:t>
            </a:r>
            <a:r>
              <a:rPr lang="en-US" dirty="0"/>
              <a:t>			- 05111140000198</a:t>
            </a:r>
          </a:p>
          <a:p>
            <a:r>
              <a:rPr lang="en-US" dirty="0"/>
              <a:t>M </a:t>
            </a:r>
            <a:r>
              <a:rPr lang="en-US" dirty="0" err="1"/>
              <a:t>Ishar</a:t>
            </a:r>
            <a:r>
              <a:rPr lang="en-US" dirty="0"/>
              <a:t> </a:t>
            </a:r>
            <a:r>
              <a:rPr lang="en-US" dirty="0" err="1"/>
              <a:t>Kadir</a:t>
            </a:r>
            <a:r>
              <a:rPr lang="en-US" dirty="0"/>
              <a:t>			- 05111440007002</a:t>
            </a:r>
          </a:p>
          <a:p>
            <a:r>
              <a:rPr lang="en-US" dirty="0"/>
              <a:t>Ahmad </a:t>
            </a:r>
            <a:r>
              <a:rPr lang="en-US" dirty="0" err="1"/>
              <a:t>Muzakka</a:t>
            </a:r>
            <a:r>
              <a:rPr lang="en-US" dirty="0"/>
              <a:t> I		- 05111440007003</a:t>
            </a:r>
          </a:p>
        </p:txBody>
      </p:sp>
    </p:spTree>
    <p:extLst>
      <p:ext uri="{BB962C8B-B14F-4D97-AF65-F5344CB8AC3E}">
        <p14:creationId xmlns:p14="http://schemas.microsoft.com/office/powerpoint/2010/main" val="193540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630" y="1905000"/>
            <a:ext cx="8915400" cy="3777622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	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pemodelan</a:t>
            </a:r>
            <a:r>
              <a:rPr lang="en-US" sz="2000" dirty="0"/>
              <a:t> </a:t>
            </a:r>
            <a:r>
              <a:rPr lang="en-US" sz="2000" dirty="0" err="1"/>
              <a:t>interaktif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mobile augmented reality (AR) yang </a:t>
            </a:r>
            <a:r>
              <a:rPr lang="en-US" sz="2000" dirty="0" err="1"/>
              <a:t>memungkinkan</a:t>
            </a:r>
            <a:r>
              <a:rPr lang="en-US" sz="2000" dirty="0"/>
              <a:t> </a:t>
            </a:r>
            <a:r>
              <a:rPr lang="en-US" sz="2000" dirty="0" err="1"/>
              <a:t>anak-anak</a:t>
            </a:r>
            <a:r>
              <a:rPr lang="en-US" sz="2000" dirty="0"/>
              <a:t> </a:t>
            </a:r>
            <a:r>
              <a:rPr lang="en-US" sz="2000" dirty="0" err="1"/>
              <a:t>membangun</a:t>
            </a:r>
            <a:r>
              <a:rPr lang="en-US" sz="2000" dirty="0"/>
              <a:t> </a:t>
            </a:r>
            <a:r>
              <a:rPr lang="en-US" sz="2000" dirty="0" err="1"/>
              <a:t>mobil</a:t>
            </a:r>
            <a:r>
              <a:rPr lang="en-US" sz="2000" dirty="0"/>
              <a:t> 3D toon </a:t>
            </a:r>
            <a:r>
              <a:rPr lang="en-US" sz="2000" dirty="0" err="1"/>
              <a:t>adegan</a:t>
            </a:r>
            <a:r>
              <a:rPr lang="en-US" sz="2000" dirty="0"/>
              <a:t> </a:t>
            </a:r>
            <a:r>
              <a:rPr lang="en-US" sz="2000" dirty="0" err="1"/>
              <a:t>kreatif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r>
              <a:rPr lang="en-US" sz="2000" dirty="0"/>
              <a:t> </a:t>
            </a:r>
            <a:r>
              <a:rPr lang="en-US" sz="2000" dirty="0" err="1"/>
              <a:t>kartun</a:t>
            </a:r>
            <a:r>
              <a:rPr lang="en-US" sz="2000" dirty="0"/>
              <a:t> 2D </a:t>
            </a:r>
            <a:r>
              <a:rPr lang="en-US" sz="2000" dirty="0" err="1"/>
              <a:t>mereka</a:t>
            </a:r>
            <a:r>
              <a:rPr lang="en-US" sz="2000" dirty="0"/>
              <a:t> </a:t>
            </a:r>
            <a:r>
              <a:rPr lang="en-US" sz="2000" dirty="0" err="1"/>
              <a:t>sendiri</a:t>
            </a:r>
            <a:r>
              <a:rPr lang="en-US" sz="2000" dirty="0"/>
              <a:t> pada paper.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7475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en-US" sz="2000" dirty="0" err="1"/>
              <a:t>Mendesain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perangkat</a:t>
            </a:r>
            <a:r>
              <a:rPr lang="en-US" sz="2000" dirty="0"/>
              <a:t> </a:t>
            </a:r>
            <a:r>
              <a:rPr lang="en-US" sz="2000" dirty="0" err="1"/>
              <a:t>bergerak</a:t>
            </a:r>
            <a:r>
              <a:rPr lang="en-US" sz="2000" dirty="0"/>
              <a:t> 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membuat</a:t>
            </a:r>
            <a:r>
              <a:rPr lang="en-US" sz="2000" dirty="0"/>
              <a:t> model </a:t>
            </a:r>
            <a:r>
              <a:rPr lang="en-US" sz="2000" dirty="0" err="1"/>
              <a:t>kartun</a:t>
            </a:r>
            <a:r>
              <a:rPr lang="en-US" sz="2000" dirty="0"/>
              <a:t> 3d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memanfaatkan</a:t>
            </a:r>
            <a:r>
              <a:rPr lang="en-US" sz="2000" dirty="0"/>
              <a:t> </a:t>
            </a:r>
            <a:r>
              <a:rPr lang="en-US" sz="2000" dirty="0" err="1"/>
              <a:t>kemampuan</a:t>
            </a:r>
            <a:r>
              <a:rPr lang="en-US" sz="2000" dirty="0"/>
              <a:t> </a:t>
            </a:r>
            <a:r>
              <a:rPr lang="en-US" sz="2000" dirty="0" err="1"/>
              <a:t>menggambar</a:t>
            </a:r>
            <a:r>
              <a:rPr lang="en-US" sz="2000" dirty="0"/>
              <a:t> </a:t>
            </a:r>
            <a:r>
              <a:rPr lang="en-US" sz="2000" dirty="0" err="1"/>
              <a:t>anak-anak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meminimalisasi</a:t>
            </a:r>
            <a:r>
              <a:rPr lang="en-US" sz="2000" dirty="0"/>
              <a:t> input yang </a:t>
            </a:r>
            <a:r>
              <a:rPr lang="en-US" sz="2000" dirty="0" err="1"/>
              <a:t>dibutuhkan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 err="1"/>
              <a:t>Menyediakan</a:t>
            </a:r>
            <a:r>
              <a:rPr lang="en-US" sz="2000" dirty="0"/>
              <a:t> </a:t>
            </a:r>
            <a:r>
              <a:rPr lang="en-US" sz="2000" dirty="0" err="1"/>
              <a:t>tempat</a:t>
            </a:r>
            <a:r>
              <a:rPr lang="en-US" sz="2000" dirty="0"/>
              <a:t> </a:t>
            </a:r>
            <a:r>
              <a:rPr lang="en-US" sz="2000" dirty="0" err="1"/>
              <a:t>bagi</a:t>
            </a:r>
            <a:r>
              <a:rPr lang="en-US" sz="2000" dirty="0"/>
              <a:t> </a:t>
            </a:r>
            <a:r>
              <a:rPr lang="en-US" sz="2000" dirty="0" err="1"/>
              <a:t>anak-anak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adegan</a:t>
            </a:r>
            <a:r>
              <a:rPr lang="en-US" sz="2000" dirty="0"/>
              <a:t> </a:t>
            </a:r>
            <a:r>
              <a:rPr lang="en-US" sz="2000" dirty="0" err="1"/>
              <a:t>kartun</a:t>
            </a:r>
            <a:r>
              <a:rPr lang="en-US" sz="2000" dirty="0"/>
              <a:t> </a:t>
            </a:r>
            <a:r>
              <a:rPr lang="en-US" sz="2000" dirty="0" err="1"/>
              <a:t>mereka</a:t>
            </a:r>
            <a:r>
              <a:rPr lang="en-US" sz="2000" dirty="0"/>
              <a:t> </a:t>
            </a:r>
            <a:r>
              <a:rPr lang="en-US" sz="2000" dirty="0" err="1"/>
              <a:t>sendiri</a:t>
            </a:r>
            <a:r>
              <a:rPr lang="en-US" sz="2000" dirty="0"/>
              <a:t> di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lingkungan</a:t>
            </a:r>
            <a:r>
              <a:rPr lang="en-US" sz="2000" dirty="0"/>
              <a:t> AR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dirty="0" err="1"/>
              <a:t>mudah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hanya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</a:t>
            </a:r>
            <a:r>
              <a:rPr lang="en-US" sz="2000" dirty="0" err="1"/>
              <a:t>sentuhan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</a:t>
            </a:r>
            <a:r>
              <a:rPr lang="en-US" sz="2000" dirty="0" err="1"/>
              <a:t>jari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231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Cara </a:t>
            </a:r>
            <a:r>
              <a:rPr lang="en-US" dirty="0" err="1"/>
              <a:t>Kerja</a:t>
            </a:r>
            <a:r>
              <a:rPr lang="en-US" dirty="0"/>
              <a:t> </a:t>
            </a:r>
            <a:r>
              <a:rPr lang="en-US" dirty="0" err="1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en-US" sz="2000" dirty="0" err="1"/>
              <a:t>Anak-anak</a:t>
            </a:r>
            <a:r>
              <a:rPr lang="en-US" sz="2000" dirty="0"/>
              <a:t> </a:t>
            </a:r>
            <a:r>
              <a:rPr lang="en-US" sz="2000" dirty="0" err="1"/>
              <a:t>menggambar</a:t>
            </a:r>
            <a:r>
              <a:rPr lang="en-US" sz="2000" dirty="0"/>
              <a:t> </a:t>
            </a:r>
            <a:r>
              <a:rPr lang="en-US" sz="2000" dirty="0" err="1"/>
              <a:t>kartun</a:t>
            </a:r>
            <a:r>
              <a:rPr lang="en-US" sz="2000" dirty="0"/>
              <a:t> yang </a:t>
            </a:r>
            <a:r>
              <a:rPr lang="en-US" sz="2000" dirty="0" err="1"/>
              <a:t>mereka</a:t>
            </a:r>
            <a:r>
              <a:rPr lang="en-US" sz="2000" dirty="0"/>
              <a:t> </a:t>
            </a:r>
            <a:r>
              <a:rPr lang="en-US" sz="2000" dirty="0" err="1"/>
              <a:t>inginkan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selembar</a:t>
            </a:r>
            <a:r>
              <a:rPr lang="en-US" sz="2000" dirty="0"/>
              <a:t> </a:t>
            </a:r>
            <a:r>
              <a:rPr lang="en-US" sz="2000" dirty="0" err="1"/>
              <a:t>kertas</a:t>
            </a:r>
            <a:r>
              <a:rPr lang="en-US" sz="2000" dirty="0"/>
              <a:t> </a:t>
            </a:r>
            <a:r>
              <a:rPr lang="en-US" sz="2000" dirty="0" err="1"/>
              <a:t>kosong</a:t>
            </a:r>
            <a:endParaRPr lang="en-US" sz="2000" dirty="0"/>
          </a:p>
          <a:p>
            <a:pPr algn="just"/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memecah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r>
              <a:rPr lang="en-US" sz="2000" dirty="0"/>
              <a:t> </a:t>
            </a:r>
            <a:r>
              <a:rPr lang="en-US" sz="2000" dirty="0" err="1"/>
              <a:t>menjadi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</a:t>
            </a:r>
            <a:r>
              <a:rPr lang="en-US" sz="2000" dirty="0" err="1"/>
              <a:t>bagian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tepi</a:t>
            </a:r>
            <a:r>
              <a:rPr lang="en-US" sz="2000" dirty="0"/>
              <a:t> yang </a:t>
            </a:r>
            <a:r>
              <a:rPr lang="en-US" sz="2000" dirty="0" err="1"/>
              <a:t>berwarna</a:t>
            </a:r>
            <a:r>
              <a:rPr lang="en-US" sz="2000" dirty="0"/>
              <a:t> </a:t>
            </a:r>
            <a:r>
              <a:rPr lang="en-US" sz="2000" dirty="0" err="1"/>
              <a:t>hitam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endParaRPr lang="en-US" sz="2000" dirty="0"/>
          </a:p>
          <a:p>
            <a:pPr algn="just"/>
            <a:r>
              <a:rPr lang="en-US" sz="2000" dirty="0" err="1"/>
              <a:t>Bagian</a:t>
            </a:r>
            <a:r>
              <a:rPr lang="en-US" sz="2000" dirty="0"/>
              <a:t> yang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dipecah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dibuat</a:t>
            </a:r>
            <a:r>
              <a:rPr lang="en-US" sz="2000" dirty="0"/>
              <a:t> model 3d </a:t>
            </a:r>
            <a:r>
              <a:rPr lang="en-US" sz="2000" dirty="0" err="1"/>
              <a:t>oleh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endParaRPr lang="en-US" sz="2000" dirty="0"/>
          </a:p>
          <a:p>
            <a:pPr algn="just"/>
            <a:r>
              <a:rPr lang="en-US" sz="2000" dirty="0"/>
              <a:t>Model 3d yang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dibuat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ditampilkan</a:t>
            </a:r>
            <a:r>
              <a:rPr lang="en-US" sz="2000" dirty="0"/>
              <a:t> di </a:t>
            </a:r>
            <a:r>
              <a:rPr lang="en-US" sz="2000" dirty="0" err="1"/>
              <a:t>layar</a:t>
            </a:r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230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8A80-99CD-4431-A972-161FF0A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9261AB-D96C-483E-BF54-254634ACDF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" t="17865" r="1607" b="1739"/>
          <a:stretch/>
        </p:blipFill>
        <p:spPr>
          <a:xfrm>
            <a:off x="869852" y="624110"/>
            <a:ext cx="10452295" cy="260252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21714-F3ED-4FFB-9EB7-06C6F8F42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650" y="3842518"/>
            <a:ext cx="9478698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980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2DEC5-7CE1-421C-9C22-357369EF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7D7987-6BB2-4E4D-BE50-81A8DB1CE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87" y="1264555"/>
            <a:ext cx="9839974" cy="4765184"/>
          </a:xfrm>
        </p:spPr>
      </p:pic>
    </p:spTree>
    <p:extLst>
      <p:ext uri="{BB962C8B-B14F-4D97-AF65-F5344CB8AC3E}">
        <p14:creationId xmlns:p14="http://schemas.microsoft.com/office/powerpoint/2010/main" val="294874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Fitur-Fitur</a:t>
            </a:r>
            <a:r>
              <a:rPr lang="en-US" dirty="0"/>
              <a:t> </a:t>
            </a:r>
            <a:r>
              <a:rPr lang="en-US" dirty="0" err="1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000" dirty="0" err="1"/>
              <a:t>Membuat</a:t>
            </a:r>
            <a:r>
              <a:rPr lang="en-US" sz="2000" dirty="0"/>
              <a:t> model 3d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menggandakan</a:t>
            </a:r>
            <a:endParaRPr lang="en-US" sz="2000" dirty="0"/>
          </a:p>
          <a:p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adegan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satu</a:t>
            </a:r>
            <a:r>
              <a:rPr lang="en-US" sz="2000" dirty="0"/>
              <a:t> </a:t>
            </a:r>
            <a:r>
              <a:rPr lang="en-US" sz="2000" dirty="0" err="1"/>
              <a:t>layar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satu</a:t>
            </a:r>
            <a:r>
              <a:rPr lang="en-US" sz="2000" dirty="0"/>
              <a:t> </a:t>
            </a:r>
            <a:r>
              <a:rPr lang="en-US" sz="2000" dirty="0" err="1"/>
              <a:t>waktu</a:t>
            </a:r>
            <a:endParaRPr lang="en-US" sz="2000" dirty="0"/>
          </a:p>
          <a:p>
            <a:r>
              <a:rPr lang="en-US" sz="2000" dirty="0" err="1"/>
              <a:t>Pemberian</a:t>
            </a:r>
            <a:r>
              <a:rPr lang="en-US" sz="2000" dirty="0"/>
              <a:t> </a:t>
            </a:r>
            <a:r>
              <a:rPr lang="en-US" sz="2000" dirty="0" err="1"/>
              <a:t>tulang</a:t>
            </a:r>
            <a:r>
              <a:rPr lang="en-US" sz="2000" dirty="0"/>
              <a:t> </a:t>
            </a:r>
            <a:r>
              <a:rPr lang="en-US" sz="2000" dirty="0" err="1"/>
              <a:t>secara</a:t>
            </a:r>
            <a:r>
              <a:rPr lang="en-US" sz="2000" dirty="0"/>
              <a:t> manual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kartun</a:t>
            </a:r>
            <a:r>
              <a:rPr lang="en-US" sz="2000" dirty="0"/>
              <a:t>, agar </a:t>
            </a:r>
            <a:r>
              <a:rPr lang="en-US" sz="2000" dirty="0" err="1"/>
              <a:t>kartun</a:t>
            </a:r>
            <a:r>
              <a:rPr lang="en-US" sz="2000" dirty="0"/>
              <a:t> yang </a:t>
            </a:r>
            <a:r>
              <a:rPr lang="en-US" sz="2000" dirty="0" err="1"/>
              <a:t>dikehendaki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bergerak</a:t>
            </a:r>
            <a:endParaRPr lang="en-US" sz="2000" dirty="0"/>
          </a:p>
          <a:p>
            <a:r>
              <a:rPr lang="en-US" sz="2000" dirty="0"/>
              <a:t>Kita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menggeser</a:t>
            </a:r>
            <a:r>
              <a:rPr lang="en-US" sz="2000" dirty="0"/>
              <a:t>, </a:t>
            </a:r>
            <a:r>
              <a:rPr lang="en-US" sz="2000" dirty="0" err="1"/>
              <a:t>memutar</a:t>
            </a:r>
            <a:r>
              <a:rPr lang="en-US" sz="2000" dirty="0"/>
              <a:t>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memperbesar</a:t>
            </a:r>
            <a:r>
              <a:rPr lang="en-US" sz="2000" dirty="0"/>
              <a:t>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memperkecil</a:t>
            </a:r>
            <a:r>
              <a:rPr lang="en-US" sz="2000" dirty="0"/>
              <a:t> model 3d </a:t>
            </a:r>
            <a:r>
              <a:rPr lang="en-US" sz="2000" dirty="0" err="1"/>
              <a:t>sesuai</a:t>
            </a:r>
            <a:r>
              <a:rPr lang="en-US" sz="2000" dirty="0"/>
              <a:t> yang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inginkan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4619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Video</a:t>
            </a:r>
          </a:p>
        </p:txBody>
      </p:sp>
      <p:pic>
        <p:nvPicPr>
          <p:cNvPr id="4" name="MagicToon - A 2D-to-3D Creative Cartoon Modeling System with Mobile 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6175" y="2133600"/>
            <a:ext cx="6721475" cy="3778250"/>
          </a:xfrm>
        </p:spPr>
      </p:pic>
    </p:spTree>
    <p:extLst>
      <p:ext uri="{BB962C8B-B14F-4D97-AF65-F5344CB8AC3E}">
        <p14:creationId xmlns:p14="http://schemas.microsoft.com/office/powerpoint/2010/main" val="211207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57</TotalTime>
  <Words>159</Words>
  <Application>Microsoft Office PowerPoint</Application>
  <PresentationFormat>Widescreen</PresentationFormat>
  <Paragraphs>20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MagicToon: A 2D-to-3D Creative Cartoon Modeling System with Mobile AR</vt:lpstr>
      <vt:lpstr>MagicToon</vt:lpstr>
      <vt:lpstr>Tujuan Utama Pengembangan MagicToon</vt:lpstr>
      <vt:lpstr>Cara Kerja MagicToon</vt:lpstr>
      <vt:lpstr>PowerPoint Presentation</vt:lpstr>
      <vt:lpstr>PowerPoint Presentation</vt:lpstr>
      <vt:lpstr>Fitur-Fitur MagicToon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MagicToon: A 2D-to-3D Creative Cartoon Modeling System with Mobile AR</dc:title>
  <dc:creator>Jacks-PC</dc:creator>
  <cp:lastModifiedBy>Muhammad Ishar</cp:lastModifiedBy>
  <cp:revision>4</cp:revision>
  <dcterms:created xsi:type="dcterms:W3CDTF">2018-09-27T02:10:53Z</dcterms:created>
  <dcterms:modified xsi:type="dcterms:W3CDTF">2018-09-27T04:01:44Z</dcterms:modified>
</cp:coreProperties>
</file>

<file path=docProps/thumbnail.jpeg>
</file>